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88" r:id="rId7"/>
    <p:sldId id="266" r:id="rId8"/>
    <p:sldId id="267" r:id="rId9"/>
    <p:sldId id="268" r:id="rId10"/>
    <p:sldId id="269" r:id="rId11"/>
    <p:sldId id="277" r:id="rId12"/>
    <p:sldId id="289" r:id="rId13"/>
    <p:sldId id="290" r:id="rId14"/>
    <p:sldId id="281" r:id="rId15"/>
    <p:sldId id="287" r:id="rId16"/>
    <p:sldId id="257" r:id="rId17"/>
    <p:sldId id="258" r:id="rId18"/>
    <p:sldId id="259" r:id="rId19"/>
    <p:sldId id="284" r:id="rId20"/>
    <p:sldId id="286" r:id="rId21"/>
    <p:sldId id="260" r:id="rId22"/>
    <p:sldId id="261" r:id="rId23"/>
    <p:sldId id="279" r:id="rId24"/>
    <p:sldId id="280" r:id="rId25"/>
    <p:sldId id="272" r:id="rId26"/>
    <p:sldId id="270" r:id="rId27"/>
    <p:sldId id="271" r:id="rId28"/>
    <p:sldId id="282" r:id="rId29"/>
    <p:sldId id="278" r:id="rId30"/>
    <p:sldId id="283" r:id="rId31"/>
    <p:sldId id="276" r:id="rId32"/>
    <p:sldId id="285" r:id="rId33"/>
    <p:sldId id="275" r:id="rId34"/>
    <p:sldId id="273" r:id="rId35"/>
    <p:sldId id="274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246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2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7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798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012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538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80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513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60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75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14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1ECE2-A730-4F14-B369-22D28F5F33D6}" type="datetimeFigureOut">
              <a:rPr lang="de-DE" smtClean="0"/>
              <a:t>09.10.2022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2E2C-A0EF-40D1-897B-141BCF459F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254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kehrenbuerger-lichtenberg.org/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kehrenbuerger-lichtenberg.org/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de-DE" b="1" dirty="0" err="1" smtClean="0">
                <a:solidFill>
                  <a:srgbClr val="FFFF00"/>
                </a:solidFill>
              </a:rPr>
              <a:t>Kehrenbürger</a:t>
            </a:r>
            <a:r>
              <a:rPr lang="de-DE" b="1" dirty="0" smtClean="0">
                <a:solidFill>
                  <a:srgbClr val="FFFF00"/>
                </a:solidFill>
              </a:rPr>
              <a:t> LICHTENBERG</a:t>
            </a:r>
            <a:endParaRPr lang="de-DE" b="1" dirty="0">
              <a:solidFill>
                <a:srgbClr val="FFFF00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19672" y="4293096"/>
            <a:ext cx="6400800" cy="1752600"/>
          </a:xfrm>
        </p:spPr>
        <p:txBody>
          <a:bodyPr/>
          <a:lstStyle/>
          <a:p>
            <a:r>
              <a:rPr lang="de-DE" b="1" i="1" dirty="0" err="1" smtClean="0">
                <a:solidFill>
                  <a:srgbClr val="FFFF00"/>
                </a:solidFill>
              </a:rPr>
              <a:t>CleanUps</a:t>
            </a:r>
            <a:r>
              <a:rPr lang="de-DE" b="1" i="1" dirty="0" smtClean="0">
                <a:solidFill>
                  <a:srgbClr val="FFFF00"/>
                </a:solidFill>
              </a:rPr>
              <a:t> in Lichtenberg und </a:t>
            </a:r>
            <a:r>
              <a:rPr lang="de-DE" b="1" i="1" dirty="0" err="1" smtClean="0">
                <a:solidFill>
                  <a:srgbClr val="FFFF00"/>
                </a:solidFill>
              </a:rPr>
              <a:t>Karlshorst</a:t>
            </a:r>
            <a:endParaRPr lang="de-DE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9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01)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 </a:t>
            </a:r>
            <a:br>
              <a:rPr lang="de-DE" b="1" dirty="0" smtClean="0"/>
            </a:b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79704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02)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58" y="1600200"/>
            <a:ext cx="2036683" cy="4525963"/>
          </a:xfrm>
        </p:spPr>
      </p:pic>
    </p:spTree>
    <p:extLst>
      <p:ext uri="{BB962C8B-B14F-4D97-AF65-F5344CB8AC3E}">
        <p14:creationId xmlns:p14="http://schemas.microsoft.com/office/powerpoint/2010/main" val="64982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03)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7872"/>
            <a:ext cx="4038600" cy="3030618"/>
          </a:xfrm>
        </p:spPr>
      </p:pic>
    </p:spTree>
    <p:extLst>
      <p:ext uri="{BB962C8B-B14F-4D97-AF65-F5344CB8AC3E}">
        <p14:creationId xmlns:p14="http://schemas.microsoft.com/office/powerpoint/2010/main" val="29523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04)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1849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05)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32" y="1600200"/>
            <a:ext cx="3132935" cy="4525963"/>
          </a:xfrm>
        </p:spPr>
      </p:pic>
    </p:spTree>
    <p:extLst>
      <p:ext uri="{BB962C8B-B14F-4D97-AF65-F5344CB8AC3E}">
        <p14:creationId xmlns:p14="http://schemas.microsoft.com/office/powerpoint/2010/main" val="388783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06)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74601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07)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104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08)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677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09)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139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10)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21260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11)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DE" sz="3800" dirty="0" smtClean="0"/>
              <a:t>Kippe: </a:t>
            </a:r>
          </a:p>
          <a:p>
            <a:pPr>
              <a:buFontTx/>
              <a:buChar char="-"/>
            </a:pPr>
            <a:r>
              <a:rPr lang="de-DE" sz="3800" dirty="0" smtClean="0"/>
              <a:t>hochgiftiger Sondermüll</a:t>
            </a:r>
          </a:p>
          <a:p>
            <a:pPr>
              <a:buFontTx/>
              <a:buChar char="-"/>
            </a:pPr>
            <a:r>
              <a:rPr lang="de-DE" sz="3800" dirty="0" smtClean="0"/>
              <a:t>4,5 Billionen/ Jahr weggeworfen</a:t>
            </a:r>
          </a:p>
          <a:p>
            <a:pPr>
              <a:buFontTx/>
              <a:buChar char="-"/>
            </a:pPr>
            <a:r>
              <a:rPr lang="de-DE" sz="3800" dirty="0" smtClean="0"/>
              <a:t>in Berlin: 3/ qm oder 2,4 Mrd.</a:t>
            </a:r>
          </a:p>
          <a:p>
            <a:pPr>
              <a:buFontTx/>
              <a:buChar char="-"/>
            </a:pPr>
            <a:r>
              <a:rPr lang="de-DE" sz="3800" dirty="0" smtClean="0"/>
              <a:t>verseucht ca. 60l Grundwasser</a:t>
            </a:r>
          </a:p>
          <a:p>
            <a:pPr>
              <a:buFontTx/>
              <a:buChar char="-"/>
            </a:pPr>
            <a:r>
              <a:rPr lang="de-DE" sz="3800" dirty="0" smtClean="0"/>
              <a:t>tötet alles Bodenleben</a:t>
            </a:r>
          </a:p>
          <a:p>
            <a:pPr>
              <a:buFontTx/>
              <a:buChar char="-"/>
            </a:pPr>
            <a:r>
              <a:rPr lang="de-DE" sz="3800" dirty="0" smtClean="0"/>
              <a:t>Gefahr für Lebewesen</a:t>
            </a:r>
          </a:p>
          <a:p>
            <a:pPr>
              <a:buFontTx/>
              <a:buChar char="-"/>
            </a:pPr>
            <a:r>
              <a:rPr lang="de-DE" sz="3800" dirty="0" smtClean="0"/>
              <a:t>schädigt Baumwurzeln</a:t>
            </a:r>
          </a:p>
          <a:p>
            <a:pPr>
              <a:buFontTx/>
              <a:buChar char="-"/>
            </a:pPr>
            <a:r>
              <a:rPr lang="de-DE" sz="3800" dirty="0" smtClean="0"/>
              <a:t>Zerfall: 15 Jahre, bis zu </a:t>
            </a:r>
          </a:p>
          <a:p>
            <a:pPr marL="0" indent="0">
              <a:buNone/>
            </a:pPr>
            <a:r>
              <a:rPr lang="de-DE" sz="3800" dirty="0"/>
              <a:t> </a:t>
            </a:r>
            <a:r>
              <a:rPr lang="de-DE" sz="3800" dirty="0" smtClean="0"/>
              <a:t>    mehrere 100 Jahre in  </a:t>
            </a:r>
          </a:p>
          <a:p>
            <a:pPr marL="0" indent="0">
              <a:buNone/>
            </a:pPr>
            <a:r>
              <a:rPr lang="de-DE" sz="3800" dirty="0"/>
              <a:t> </a:t>
            </a:r>
            <a:r>
              <a:rPr lang="de-DE" sz="3800" dirty="0" smtClean="0"/>
              <a:t>    Salzwasser</a:t>
            </a:r>
          </a:p>
          <a:p>
            <a:pPr>
              <a:buFontTx/>
              <a:buChar char="-"/>
            </a:pPr>
            <a:r>
              <a:rPr lang="de-DE" sz="3800" dirty="0" smtClean="0"/>
              <a:t>jedes 3. </a:t>
            </a:r>
            <a:r>
              <a:rPr lang="de-DE" sz="3800" dirty="0" err="1" smtClean="0"/>
              <a:t>Müllteil</a:t>
            </a:r>
            <a:r>
              <a:rPr lang="de-DE" sz="3800" dirty="0" smtClean="0"/>
              <a:t> an Stränden/ im Meer ist eine Kippe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de-DE" sz="2100" dirty="0" smtClean="0"/>
              <a:t>Styropor, 6000 Jahre</a:t>
            </a:r>
          </a:p>
          <a:p>
            <a:r>
              <a:rPr lang="de-DE" sz="2100" dirty="0" smtClean="0"/>
              <a:t>Plastikflasche, bis 1000 Jahre</a:t>
            </a:r>
          </a:p>
          <a:p>
            <a:r>
              <a:rPr lang="de-DE" sz="2100" dirty="0" smtClean="0"/>
              <a:t>Plastiktüte, bis 500 Jahre</a:t>
            </a:r>
          </a:p>
          <a:p>
            <a:r>
              <a:rPr lang="de-DE" sz="2100" dirty="0" smtClean="0"/>
              <a:t>Windel, bis 500 Jahre</a:t>
            </a:r>
          </a:p>
          <a:p>
            <a:r>
              <a:rPr lang="de-DE" sz="2100" dirty="0" smtClean="0"/>
              <a:t>Alufolie, bis 400 Jahre</a:t>
            </a:r>
          </a:p>
          <a:p>
            <a:r>
              <a:rPr lang="de-DE" sz="2100" dirty="0" smtClean="0"/>
              <a:t>Plastik, bis 200 Jahre</a:t>
            </a:r>
          </a:p>
          <a:p>
            <a:r>
              <a:rPr lang="de-DE" sz="2100" dirty="0" err="1" smtClean="0"/>
              <a:t>Tetrapack</a:t>
            </a:r>
            <a:r>
              <a:rPr lang="de-DE" sz="2100" dirty="0" smtClean="0"/>
              <a:t>, bis 100 Jahre</a:t>
            </a:r>
          </a:p>
          <a:p>
            <a:r>
              <a:rPr lang="de-DE" sz="2100" dirty="0" smtClean="0"/>
              <a:t>Taschentuch, 5 Jahre</a:t>
            </a:r>
          </a:p>
          <a:p>
            <a:r>
              <a:rPr lang="de-DE" sz="2100" dirty="0" smtClean="0"/>
              <a:t>Kaugummi, 5 Jahre</a:t>
            </a:r>
          </a:p>
          <a:p>
            <a:r>
              <a:rPr lang="de-DE" sz="2100" dirty="0" smtClean="0"/>
              <a:t>Bananen-/ Orangenschale</a:t>
            </a:r>
            <a:r>
              <a:rPr lang="de-DE" sz="2100" dirty="0"/>
              <a:t>, 3 Jahre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372835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12)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12776"/>
            <a:ext cx="8219161" cy="4649162"/>
          </a:xfrm>
        </p:spPr>
      </p:pic>
      <p:sp>
        <p:nvSpPr>
          <p:cNvPr id="6" name="Textfeld 5"/>
          <p:cNvSpPr txBox="1"/>
          <p:nvPr/>
        </p:nvSpPr>
        <p:spPr>
          <a:xfrm>
            <a:off x="611560" y="6073248"/>
            <a:ext cx="2869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Quelle: www.alpenverein.at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888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13)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1546615"/>
            <a:ext cx="2988175" cy="4546681"/>
          </a:xfrm>
        </p:spPr>
      </p:pic>
    </p:spTree>
    <p:extLst>
      <p:ext uri="{BB962C8B-B14F-4D97-AF65-F5344CB8AC3E}">
        <p14:creationId xmlns:p14="http://schemas.microsoft.com/office/powerpoint/2010/main" val="413720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14)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 </a:t>
            </a:r>
            <a:r>
              <a:rPr lang="de-DE" dirty="0" err="1"/>
              <a:t>cleanuptrepnick</a:t>
            </a:r>
            <a:r>
              <a:rPr lang="de-DE" dirty="0"/>
              <a:t>  - </a:t>
            </a:r>
            <a:r>
              <a:rPr lang="de-DE" dirty="0" err="1"/>
              <a:t>leavenothingbtfootprints</a:t>
            </a:r>
            <a:r>
              <a:rPr lang="de-DE" dirty="0"/>
              <a:t> - </a:t>
            </a:r>
            <a:r>
              <a:rPr lang="de-DE" dirty="0" err="1"/>
              <a:t>spree:publik</a:t>
            </a:r>
            <a:r>
              <a:rPr lang="de-DE" dirty="0"/>
              <a:t> –  </a:t>
            </a:r>
            <a:r>
              <a:rPr lang="de-DE" dirty="0" err="1"/>
              <a:t>cleanriverproject</a:t>
            </a:r>
            <a:r>
              <a:rPr lang="de-DE" dirty="0"/>
              <a:t> – </a:t>
            </a:r>
            <a:r>
              <a:rPr lang="de-DE" dirty="0" err="1"/>
              <a:t>fiffi</a:t>
            </a:r>
            <a:r>
              <a:rPr lang="de-DE" dirty="0"/>
              <a:t>-feger-</a:t>
            </a:r>
            <a:r>
              <a:rPr lang="de-DE" dirty="0" err="1"/>
              <a:t>karlshorst</a:t>
            </a:r>
            <a:r>
              <a:rPr lang="de-DE" dirty="0"/>
              <a:t> - </a:t>
            </a:r>
            <a:r>
              <a:rPr lang="de-DE" dirty="0" err="1"/>
              <a:t>trash_hunter_berlin</a:t>
            </a:r>
            <a:r>
              <a:rPr lang="de-DE" dirty="0"/>
              <a:t> - </a:t>
            </a:r>
            <a:r>
              <a:rPr lang="de-DE" dirty="0" err="1"/>
              <a:t>schillerkieznachbarn</a:t>
            </a:r>
            <a:r>
              <a:rPr lang="de-DE" dirty="0"/>
              <a:t> – </a:t>
            </a:r>
            <a:r>
              <a:rPr lang="de-DE" dirty="0" err="1"/>
              <a:t>berlin_litterpicker</a:t>
            </a:r>
            <a:r>
              <a:rPr lang="de-DE" dirty="0"/>
              <a:t> –</a:t>
            </a:r>
            <a:r>
              <a:rPr lang="de-DE" dirty="0" err="1"/>
              <a:t>putz_im_fhain</a:t>
            </a:r>
            <a:r>
              <a:rPr lang="de-DE" dirty="0"/>
              <a:t> – </a:t>
            </a:r>
            <a:r>
              <a:rPr lang="de-DE" dirty="0" err="1"/>
              <a:t>cleanupberlin</a:t>
            </a:r>
            <a:r>
              <a:rPr lang="de-DE" dirty="0"/>
              <a:t> – </a:t>
            </a:r>
            <a:r>
              <a:rPr lang="de-DE" dirty="0" err="1" smtClean="0"/>
              <a:t>muellheldenkotti</a:t>
            </a:r>
            <a:r>
              <a:rPr lang="de-DE" dirty="0" smtClean="0"/>
              <a:t> - </a:t>
            </a:r>
            <a:r>
              <a:rPr lang="de-DE" dirty="0" err="1" smtClean="0"/>
              <a:t>cleanup.kreuzberg</a:t>
            </a:r>
            <a:r>
              <a:rPr lang="de-DE" dirty="0" smtClean="0"/>
              <a:t> – </a:t>
            </a:r>
            <a:r>
              <a:rPr lang="de-DE" dirty="0" err="1" smtClean="0"/>
              <a:t>clean.tegel</a:t>
            </a:r>
            <a:r>
              <a:rPr lang="de-DE" dirty="0" smtClean="0"/>
              <a:t> - </a:t>
            </a:r>
            <a:r>
              <a:rPr lang="de-DE" dirty="0" err="1"/>
              <a:t>cleanup.berlinernorden</a:t>
            </a:r>
            <a:r>
              <a:rPr lang="de-DE" dirty="0"/>
              <a:t> – </a:t>
            </a:r>
            <a:r>
              <a:rPr lang="de-DE" dirty="0" err="1" smtClean="0"/>
              <a:t>gocleanberlin</a:t>
            </a:r>
            <a:r>
              <a:rPr lang="de-DE" dirty="0"/>
              <a:t> – </a:t>
            </a:r>
            <a:r>
              <a:rPr lang="de-DE" dirty="0" err="1" smtClean="0"/>
              <a:t>we_keep_our_parks_clean</a:t>
            </a:r>
            <a:r>
              <a:rPr lang="de-DE" dirty="0" smtClean="0"/>
              <a:t> - </a:t>
            </a:r>
            <a:r>
              <a:rPr lang="de-DE" dirty="0" err="1" smtClean="0"/>
              <a:t>cleanupmahe</a:t>
            </a:r>
            <a:r>
              <a:rPr lang="de-DE" dirty="0" smtClean="0"/>
              <a:t> – </a:t>
            </a:r>
            <a:r>
              <a:rPr lang="de-DE" dirty="0" err="1"/>
              <a:t>wir_berlin</a:t>
            </a:r>
            <a:r>
              <a:rPr lang="de-DE" dirty="0"/>
              <a:t> – </a:t>
            </a:r>
            <a:r>
              <a:rPr lang="de-DE" dirty="0" err="1"/>
              <a:t>NaBu</a:t>
            </a:r>
            <a:r>
              <a:rPr lang="de-DE" dirty="0"/>
              <a:t>- </a:t>
            </a:r>
            <a:r>
              <a:rPr lang="de-DE" dirty="0" smtClean="0"/>
              <a:t> u.v.m. - </a:t>
            </a:r>
            <a:r>
              <a:rPr lang="de-DE" b="1" dirty="0" smtClean="0"/>
              <a:t>gegen Müll, für  Aufklärung, Naturpflege, Nachhaltigkeit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4432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15)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begonnen im September 2018</a:t>
            </a:r>
          </a:p>
          <a:p>
            <a:r>
              <a:rPr lang="de-DE" dirty="0" smtClean="0"/>
              <a:t>Bericht über </a:t>
            </a:r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BSR</a:t>
            </a:r>
            <a:r>
              <a:rPr lang="de-DE" dirty="0" smtClean="0"/>
              <a:t>-Initiative (</a:t>
            </a:r>
            <a:r>
              <a:rPr lang="de-DE" i="1" dirty="0" smtClean="0"/>
              <a:t>https</a:t>
            </a:r>
            <a:r>
              <a:rPr lang="de-DE" i="1" dirty="0"/>
              <a:t>://</a:t>
            </a:r>
            <a:r>
              <a:rPr lang="de-DE" i="1" dirty="0" smtClean="0"/>
              <a:t>www.kehrenbuerger.de/anmelden.php</a:t>
            </a:r>
            <a:r>
              <a:rPr lang="de-DE" dirty="0" smtClean="0"/>
              <a:t>)</a:t>
            </a:r>
            <a:endParaRPr lang="de-DE" dirty="0" smtClean="0"/>
          </a:p>
          <a:p>
            <a:r>
              <a:rPr lang="de-DE" dirty="0" smtClean="0"/>
              <a:t>1. Aktion mit vor allem unmittelbaren Nachbarn</a:t>
            </a:r>
          </a:p>
          <a:p>
            <a:r>
              <a:rPr lang="de-DE" dirty="0" smtClean="0"/>
              <a:t>organisiert über nebenan.de</a:t>
            </a:r>
          </a:p>
        </p:txBody>
      </p:sp>
      <p:pic>
        <p:nvPicPr>
          <p:cNvPr id="1026" name="Picture 2" descr="D:\__Kehrenbürger\2018 - Kehrenbürger\2018-09-22\2018-09 - erste Gruppe und ihr Sammelergebn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7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16)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einmalige Aktion schien zu wenig</a:t>
            </a:r>
          </a:p>
          <a:p>
            <a:r>
              <a:rPr lang="de-DE" dirty="0" smtClean="0"/>
              <a:t>dadurch Entschluss: mindestens 1x/ Monat </a:t>
            </a:r>
          </a:p>
          <a:p>
            <a:r>
              <a:rPr lang="de-DE" dirty="0" smtClean="0"/>
              <a:t>regelmäßige Unterstützung durch die </a:t>
            </a:r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BSR</a:t>
            </a:r>
            <a:r>
              <a:rPr lang="de-DE" dirty="0" smtClean="0"/>
              <a:t> (Material/ Entsorgung)</a:t>
            </a:r>
          </a:p>
        </p:txBody>
      </p:sp>
      <p:pic>
        <p:nvPicPr>
          <p:cNvPr id="2051" name="Picture 3" descr="D:\__Kehrenbürger\2018 - Kehrenbürger\2018-10-18 - Fotos von Dittberner, Sarah (mit Tobi und Anton)\DSC_08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4038600" cy="227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8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17)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Touren geplant im Umfeld S-Bahn/ </a:t>
            </a:r>
            <a:r>
              <a:rPr lang="de-DE" dirty="0" err="1" smtClean="0"/>
              <a:t>Treskowallee</a:t>
            </a:r>
            <a:r>
              <a:rPr lang="de-DE" dirty="0" smtClean="0"/>
              <a:t>/ Sewanstr.</a:t>
            </a:r>
          </a:p>
          <a:p>
            <a:r>
              <a:rPr lang="de-DE" dirty="0" smtClean="0"/>
              <a:t>Hilfsmittel wie eigenes Rad/ eigener Lastenanhänger</a:t>
            </a:r>
          </a:p>
          <a:p>
            <a:r>
              <a:rPr lang="de-DE" dirty="0" smtClean="0"/>
              <a:t>jede Aktion umfasst ca. 5h (Planung/ Werbung/ Durchführung/ </a:t>
            </a:r>
            <a:r>
              <a:rPr lang="de-DE" dirty="0"/>
              <a:t>An- und Abfahrt/ Berichte </a:t>
            </a:r>
            <a:r>
              <a:rPr lang="de-DE" dirty="0" smtClean="0"/>
              <a:t>u.a.)</a:t>
            </a:r>
            <a:endParaRPr lang="de-DE" dirty="0"/>
          </a:p>
        </p:txBody>
      </p:sp>
      <p:pic>
        <p:nvPicPr>
          <p:cNvPr id="3074" name="Picture 2" descr="D:\__Kehrenbürger\2019 - Kehrenbürger\2019-03-02\2019-03-02-Kehrenbürger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18)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Ziel: Grünflächen, Spielplätze, Parks, Waldgrundstücke</a:t>
            </a:r>
          </a:p>
          <a:p>
            <a:r>
              <a:rPr lang="de-DE" dirty="0" smtClean="0"/>
              <a:t>kein Straßenland</a:t>
            </a:r>
          </a:p>
          <a:p>
            <a:r>
              <a:rPr lang="de-DE" dirty="0" smtClean="0"/>
              <a:t>teilweise Abfalltrennung</a:t>
            </a:r>
          </a:p>
        </p:txBody>
      </p:sp>
    </p:spTree>
    <p:extLst>
      <p:ext uri="{BB962C8B-B14F-4D97-AF65-F5344CB8AC3E}">
        <p14:creationId xmlns:p14="http://schemas.microsoft.com/office/powerpoint/2010/main" val="28577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19)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Teilnehmerzahlen i.d.R. 15 Personen, aber auch bis zu 30 möglich </a:t>
            </a:r>
          </a:p>
          <a:p>
            <a:r>
              <a:rPr lang="de-DE" dirty="0" smtClean="0"/>
              <a:t>Exkurs: Situation während der Pandemie – „Absturz“, keine Unterstützung und Neuaufbau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590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20)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Ausbau der </a:t>
            </a:r>
            <a:r>
              <a:rPr lang="de-DE" dirty="0" err="1" smtClean="0"/>
              <a:t>Social</a:t>
            </a:r>
            <a:r>
              <a:rPr lang="de-DE" dirty="0" smtClean="0"/>
              <a:t> Media Präsenz:</a:t>
            </a:r>
          </a:p>
          <a:p>
            <a:r>
              <a:rPr lang="de-DE" dirty="0" smtClean="0"/>
              <a:t>zuerst </a:t>
            </a:r>
            <a:r>
              <a:rPr lang="de-DE" dirty="0" err="1" smtClean="0"/>
              <a:t>Whatsapp</a:t>
            </a:r>
            <a:r>
              <a:rPr lang="de-DE" dirty="0" smtClean="0"/>
              <a:t> </a:t>
            </a:r>
          </a:p>
          <a:p>
            <a:r>
              <a:rPr lang="de-DE" dirty="0" smtClean="0"/>
              <a:t>dann Facebook Instagram, </a:t>
            </a:r>
            <a:r>
              <a:rPr lang="de-DE" dirty="0" err="1" smtClean="0"/>
              <a:t>Telegram</a:t>
            </a:r>
            <a:endParaRPr lang="de-DE" dirty="0" smtClean="0"/>
          </a:p>
          <a:p>
            <a:r>
              <a:rPr lang="de-DE" dirty="0" smtClean="0"/>
              <a:t>QR-Codes, Visitenkarten</a:t>
            </a:r>
            <a:endParaRPr lang="de-DE" dirty="0"/>
          </a:p>
          <a:p>
            <a:r>
              <a:rPr lang="de-DE" dirty="0" smtClean="0"/>
              <a:t>seit Sommer 2021 eine eigene Website</a:t>
            </a:r>
            <a:endParaRPr lang="de-DE" dirty="0"/>
          </a:p>
        </p:txBody>
      </p:sp>
      <p:pic>
        <p:nvPicPr>
          <p:cNvPr id="4098" name="Picture 2" descr="D:\__Kehrenbürger\2019 - Kehrenbürger\2019-03-02\2019-03-02-Kehrenbürger (17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933" y="1690403"/>
            <a:ext cx="2221012" cy="166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980411" y="3481900"/>
            <a:ext cx="2874724" cy="215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54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21)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Unterstützung durch </a:t>
            </a:r>
            <a:r>
              <a:rPr lang="de-DE" dirty="0" err="1" smtClean="0"/>
              <a:t>fLotte</a:t>
            </a:r>
            <a:r>
              <a:rPr lang="de-DE" dirty="0" smtClean="0"/>
              <a:t> Berlin</a:t>
            </a:r>
          </a:p>
          <a:p>
            <a:r>
              <a:rPr lang="de-DE" dirty="0" smtClean="0"/>
              <a:t>Kiezfonds Lichtenberg</a:t>
            </a:r>
          </a:p>
          <a:p>
            <a:r>
              <a:rPr lang="de-DE" dirty="0" smtClean="0"/>
              <a:t>FEIN-Mittel</a:t>
            </a:r>
          </a:p>
          <a:p>
            <a:r>
              <a:rPr lang="de-DE" dirty="0" smtClean="0"/>
              <a:t>dadurch bzgl. Material unabhängig </a:t>
            </a:r>
          </a:p>
          <a:p>
            <a:r>
              <a:rPr lang="de-DE" dirty="0" smtClean="0"/>
              <a:t>eigene Mittel: über 1000€, tausende Stunden Arbeitszeit</a:t>
            </a:r>
            <a:endParaRPr lang="de-DE" dirty="0"/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59" y="1600200"/>
            <a:ext cx="3082720" cy="1900808"/>
          </a:xfr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789040"/>
            <a:ext cx="2880319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3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22)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02758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23)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1722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24)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Schwerpunktaktionen zu den Berliner Freiwilligentagen</a:t>
            </a:r>
          </a:p>
          <a:p>
            <a:r>
              <a:rPr lang="de-DE" dirty="0" smtClean="0"/>
              <a:t>Ausgabe von </a:t>
            </a:r>
            <a:r>
              <a:rPr lang="de-DE" dirty="0" err="1" smtClean="0"/>
              <a:t>Taschenaschern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93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25)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Beteiligung (</a:t>
            </a:r>
            <a:r>
              <a:rPr lang="de-DE" dirty="0" err="1" smtClean="0"/>
              <a:t>wir_Berlin</a:t>
            </a:r>
            <a:r>
              <a:rPr lang="de-DE" dirty="0" smtClean="0"/>
              <a:t>, </a:t>
            </a:r>
            <a:r>
              <a:rPr lang="de-DE" dirty="0" err="1" smtClean="0"/>
              <a:t>CleanRiverProject</a:t>
            </a:r>
            <a:r>
              <a:rPr lang="de-DE" dirty="0" smtClean="0"/>
              <a:t>, Ahoi Ostkreuz, nebenan.de)</a:t>
            </a:r>
          </a:p>
          <a:p>
            <a:r>
              <a:rPr lang="de-DE" dirty="0" smtClean="0"/>
              <a:t>Unterstützung von Aktionen (Parteien, Berliner Wohnforum, STK)</a:t>
            </a:r>
          </a:p>
          <a:p>
            <a:r>
              <a:rPr lang="de-DE" dirty="0" smtClean="0"/>
              <a:t>Kooperationen (</a:t>
            </a:r>
            <a:r>
              <a:rPr lang="de-DE" dirty="0" err="1" smtClean="0"/>
              <a:t>CleanUp</a:t>
            </a:r>
            <a:r>
              <a:rPr lang="de-DE" dirty="0" smtClean="0"/>
              <a:t> </a:t>
            </a:r>
            <a:r>
              <a:rPr lang="de-DE" dirty="0" err="1" smtClean="0"/>
              <a:t>Trepnick</a:t>
            </a:r>
            <a:r>
              <a:rPr lang="de-DE" dirty="0" smtClean="0"/>
              <a:t>, </a:t>
            </a:r>
            <a:r>
              <a:rPr lang="de-DE" dirty="0" err="1" smtClean="0"/>
              <a:t>NaBu</a:t>
            </a:r>
            <a:r>
              <a:rPr lang="de-DE" dirty="0" smtClean="0"/>
              <a:t>, </a:t>
            </a:r>
            <a:r>
              <a:rPr lang="de-DE" dirty="0" err="1" smtClean="0"/>
              <a:t>Fiffi</a:t>
            </a:r>
            <a:r>
              <a:rPr lang="de-DE" dirty="0" smtClean="0"/>
              <a:t>-Feger, </a:t>
            </a:r>
            <a:r>
              <a:rPr lang="de-DE" dirty="0" err="1" smtClean="0"/>
              <a:t>CleanUp</a:t>
            </a:r>
            <a:r>
              <a:rPr lang="de-DE" dirty="0" smtClean="0"/>
              <a:t> </a:t>
            </a:r>
            <a:r>
              <a:rPr lang="de-DE" dirty="0" err="1" smtClean="0"/>
              <a:t>MaHe</a:t>
            </a:r>
            <a:r>
              <a:rPr lang="de-DE" dirty="0" smtClean="0"/>
              <a:t>, auch überregional)</a:t>
            </a:r>
          </a:p>
          <a:p>
            <a:r>
              <a:rPr lang="de-DE" dirty="0"/>
              <a:t>Reaktion auf Anfragen (aktuell: 12.11.2022</a:t>
            </a:r>
            <a:r>
              <a:rPr 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3752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26)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72" y="1600200"/>
            <a:ext cx="3199855" cy="4525963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bisher offiziell 40 eigene Aktionen (ansonsten eher 200)</a:t>
            </a:r>
          </a:p>
          <a:p>
            <a:r>
              <a:rPr lang="de-DE" dirty="0" smtClean="0"/>
              <a:t>Beteiligte: an die 200</a:t>
            </a:r>
          </a:p>
          <a:p>
            <a:r>
              <a:rPr lang="de-DE" dirty="0" smtClean="0"/>
              <a:t>Follower: an die 400</a:t>
            </a:r>
          </a:p>
          <a:p>
            <a:r>
              <a:rPr lang="de-DE" dirty="0" smtClean="0"/>
              <a:t>geschätzte Müllmenge: ca. 40t bei allen Aktionen (offiziell, inoffiziell, Kooperationen)</a:t>
            </a:r>
          </a:p>
          <a:p>
            <a:r>
              <a:rPr lang="de-DE" dirty="0"/>
              <a:t>Reaktion auf Anfragen (aktuell: 12.11.2022)</a:t>
            </a:r>
          </a:p>
          <a:p>
            <a:endParaRPr lang="de-DE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06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27)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484784"/>
            <a:ext cx="8640960" cy="4752528"/>
          </a:xfrm>
        </p:spPr>
      </p:pic>
    </p:spTree>
    <p:extLst>
      <p:ext uri="{BB962C8B-B14F-4D97-AF65-F5344CB8AC3E}">
        <p14:creationId xmlns:p14="http://schemas.microsoft.com/office/powerpoint/2010/main" val="27880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28)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3881"/>
            <a:ext cx="4038600" cy="4038600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einige ziehen inzwischen auch alleine los</a:t>
            </a:r>
          </a:p>
          <a:p>
            <a:r>
              <a:rPr lang="de-DE" dirty="0" smtClean="0"/>
              <a:t>z.B. 1,5 Jahre Elefantenspielplatz (2x/ Wochenende)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05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29)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4128459" cy="3096344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hunderte Meldungen ans Ordnungsamt</a:t>
            </a:r>
          </a:p>
          <a:p>
            <a:r>
              <a:rPr lang="de-DE" dirty="0" smtClean="0"/>
              <a:t>Information über OA-App oder </a:t>
            </a:r>
            <a:r>
              <a:rPr lang="de-DE" dirty="0" err="1" smtClean="0"/>
              <a:t>tipptap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302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30)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Organisation von sozialen Events</a:t>
            </a:r>
          </a:p>
          <a:p>
            <a:r>
              <a:rPr lang="de-DE" dirty="0" smtClean="0"/>
              <a:t>Website: Ukraine/ Initiativen und Ehrenamt im Kiez/ Aktionen in der Nachbarschaft/ Unterschriftenaktionen u.v.m.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65104"/>
            <a:ext cx="3456384" cy="2047479"/>
          </a:xfrm>
        </p:spPr>
      </p:pic>
      <p:pic>
        <p:nvPicPr>
          <p:cNvPr id="6150" name="Picture 6" descr="D:\Bilder (Familie)\Bilder 2020\2020-09 - Kochen für Obdachlose\2020-08- Kochen für Obdachlose 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188402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5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31)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92" y="1600200"/>
            <a:ext cx="2544615" cy="4525963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auch zusammen feiern gehört dazu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2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32)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92" y="1600200"/>
            <a:ext cx="2544615" cy="4525963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Ehrungen u.a.:</a:t>
            </a:r>
          </a:p>
          <a:p>
            <a:r>
              <a:rPr lang="de-DE" dirty="0" smtClean="0"/>
              <a:t>Ehrenamtskarte 2019</a:t>
            </a:r>
          </a:p>
          <a:p>
            <a:r>
              <a:rPr lang="de-DE" dirty="0" smtClean="0"/>
              <a:t>Bezirkstaler 2021</a:t>
            </a:r>
          </a:p>
          <a:p>
            <a:r>
              <a:rPr lang="de-DE" dirty="0" smtClean="0"/>
              <a:t>1. Lichtenberger Umweltpreis 2021</a:t>
            </a:r>
          </a:p>
          <a:p>
            <a:r>
              <a:rPr lang="de-DE" dirty="0" smtClean="0"/>
              <a:t>vielfältige Erwähnung in der Presse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28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33)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6372" y="2349532"/>
            <a:ext cx="4045215" cy="3033911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geplant:</a:t>
            </a:r>
          </a:p>
          <a:p>
            <a:r>
              <a:rPr lang="de-DE" dirty="0" smtClean="0"/>
              <a:t>Einbindung von Bildungseinrichtungen</a:t>
            </a:r>
          </a:p>
          <a:p>
            <a:r>
              <a:rPr lang="de-DE" dirty="0" smtClean="0"/>
              <a:t>Auftritt beim Münsterlandplatzfest</a:t>
            </a:r>
          </a:p>
          <a:p>
            <a:r>
              <a:rPr lang="de-DE" dirty="0" smtClean="0"/>
              <a:t>Vernetzung, z.B. Weitlingkiez-Kollektiv</a:t>
            </a:r>
          </a:p>
          <a:p>
            <a:r>
              <a:rPr lang="de-DE" dirty="0" smtClean="0"/>
              <a:t>spezielle </a:t>
            </a:r>
            <a:r>
              <a:rPr lang="de-DE" dirty="0"/>
              <a:t>A</a:t>
            </a:r>
            <a:r>
              <a:rPr lang="de-DE" dirty="0" smtClean="0"/>
              <a:t>ktionen wie zu Halloween</a:t>
            </a:r>
          </a:p>
          <a:p>
            <a:r>
              <a:rPr lang="de-DE" dirty="0" smtClean="0"/>
              <a:t>ein 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729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34)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6990"/>
            <a:ext cx="4038600" cy="4172383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b="1" dirty="0" smtClean="0"/>
              <a:t>Danke</a:t>
            </a:r>
            <a:r>
              <a:rPr lang="de-DE" dirty="0" smtClean="0"/>
              <a:t> für Ihre Aufmerksamkeit und </a:t>
            </a:r>
          </a:p>
          <a:p>
            <a:r>
              <a:rPr lang="de-DE" dirty="0" smtClean="0"/>
              <a:t>gerne beantworten wir noch </a:t>
            </a:r>
            <a:r>
              <a:rPr lang="de-DE" b="1" dirty="0" smtClean="0"/>
              <a:t>Fragen</a:t>
            </a:r>
            <a:r>
              <a:rPr lang="de-DE" dirty="0" smtClean="0"/>
              <a:t>!</a:t>
            </a:r>
          </a:p>
          <a:p>
            <a:endParaRPr lang="de-DE" dirty="0" smtClean="0"/>
          </a:p>
          <a:p>
            <a:pPr marL="0" indent="0" algn="ctr">
              <a:buNone/>
            </a:pPr>
            <a:r>
              <a:rPr lang="de-DE" b="1" dirty="0" smtClean="0"/>
              <a:t>Albrecht </a:t>
            </a:r>
            <a:r>
              <a:rPr lang="de-DE" b="1" dirty="0" err="1" smtClean="0"/>
              <a:t>Trübenbacher</a:t>
            </a:r>
            <a:endParaRPr lang="de-DE" b="1" dirty="0" smtClean="0"/>
          </a:p>
          <a:p>
            <a:pPr marL="0" indent="0" algn="ctr">
              <a:buNone/>
            </a:pPr>
            <a:r>
              <a:rPr lang="de-DE" b="1" dirty="0" smtClean="0"/>
              <a:t>für </a:t>
            </a:r>
            <a:endParaRPr lang="de-DE" b="1" dirty="0"/>
          </a:p>
          <a:p>
            <a:pPr marL="0" indent="0" algn="ctr">
              <a:buNone/>
            </a:pPr>
            <a:r>
              <a:rPr lang="de-DE" b="1" dirty="0">
                <a:hlinkClick r:id="rId3"/>
              </a:rPr>
              <a:t>https://kehrenbuerger-lichtenberg.org</a:t>
            </a:r>
            <a:r>
              <a:rPr lang="de-DE" b="1" dirty="0" smtClean="0">
                <a:hlinkClick r:id="rId3"/>
              </a:rPr>
              <a:t>/</a:t>
            </a:r>
            <a:endParaRPr lang="de-DE" b="1" dirty="0" smtClean="0"/>
          </a:p>
          <a:p>
            <a:pPr marL="0" indent="0" algn="ctr">
              <a:buNone/>
            </a:pP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4450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35)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776" y="1615887"/>
            <a:ext cx="2838400" cy="21288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37079" y="1613622"/>
            <a:ext cx="2838401" cy="21288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1093" y="1613904"/>
            <a:ext cx="2840665" cy="213049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365104"/>
            <a:ext cx="2838402" cy="21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9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36)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381" y="1630637"/>
            <a:ext cx="2857556" cy="21431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89823" y="1606800"/>
            <a:ext cx="2857557" cy="214316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6717" y="1607056"/>
            <a:ext cx="2859601" cy="21447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412824"/>
            <a:ext cx="2829511" cy="212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06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37) </a:t>
            </a:r>
            <a:r>
              <a:rPr lang="de-DE" b="1" dirty="0" err="1" smtClean="0"/>
              <a:t>Kehrenbürger</a:t>
            </a:r>
            <a:r>
              <a:rPr lang="de-DE" b="1" dirty="0" smtClean="0"/>
              <a:t> LICHTENBERG</a:t>
            </a:r>
            <a:endParaRPr lang="de-DE" b="1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3380234" cy="4897583"/>
          </a:xfrm>
        </p:spPr>
      </p:pic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Und </a:t>
            </a:r>
            <a:r>
              <a:rPr lang="de-DE" b="1" dirty="0" smtClean="0"/>
              <a:t>JETZT</a:t>
            </a:r>
            <a:r>
              <a:rPr lang="de-DE" dirty="0" smtClean="0"/>
              <a:t> ….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 … werden Sie </a:t>
            </a:r>
            <a:r>
              <a:rPr lang="de-DE" b="1" dirty="0" smtClean="0"/>
              <a:t>aktiv?</a:t>
            </a:r>
          </a:p>
          <a:p>
            <a:pPr marL="0" indent="0">
              <a:buNone/>
            </a:pPr>
            <a:endParaRPr lang="de-DE" b="1" dirty="0"/>
          </a:p>
          <a:p>
            <a:pPr marL="0" indent="0" algn="ctr">
              <a:buNone/>
            </a:pPr>
            <a:r>
              <a:rPr lang="de-DE" b="1" dirty="0">
                <a:hlinkClick r:id="rId3"/>
              </a:rPr>
              <a:t>https://kehrenbuerger-lichtenberg.org/</a:t>
            </a:r>
            <a:endParaRPr lang="de-DE" b="1" dirty="0"/>
          </a:p>
          <a:p>
            <a:pPr marL="0" indent="0">
              <a:buNone/>
            </a:pP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21747475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</Words>
  <Application>Microsoft Office PowerPoint</Application>
  <PresentationFormat>Bildschirmpräsentation (4:3)</PresentationFormat>
  <Paragraphs>129</Paragraphs>
  <Slides>38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Larissa</vt:lpstr>
      <vt:lpstr>Kehrenbürger LICHTENBERG</vt:lpstr>
      <vt:lpstr>01) Kehrenbürger LICHTENBERG  </vt:lpstr>
      <vt:lpstr>02) Kehrenbürger LICHTENBERG</vt:lpstr>
      <vt:lpstr>03) Kehrenbürger LICHTENBERG</vt:lpstr>
      <vt:lpstr>04) Kehrenbürger LICHTENBERG</vt:lpstr>
      <vt:lpstr>05) Kehrenbürger LICHTENBERG</vt:lpstr>
      <vt:lpstr>06) Kehrenbürger LICHTENBERG</vt:lpstr>
      <vt:lpstr>07) Kehrenbürger LICHTENBERG</vt:lpstr>
      <vt:lpstr>08) Kehrenbürger LICHTENBERG</vt:lpstr>
      <vt:lpstr>09) Kehrenbürger LICHTENBERG</vt:lpstr>
      <vt:lpstr>10) Kehrenbürger LICHTENBERG</vt:lpstr>
      <vt:lpstr>11) Kehrenbürger LICHTENBERG</vt:lpstr>
      <vt:lpstr>12) Kehrenbürger LICHTENBERG</vt:lpstr>
      <vt:lpstr>13) Kehrenbürger LICHTENBERG</vt:lpstr>
      <vt:lpstr>14) Kehrenbürger LICHTENBERG</vt:lpstr>
      <vt:lpstr>15) Kehrenbürger LICHTENBERG</vt:lpstr>
      <vt:lpstr>16) Kehrenbürger LICHTENBERG</vt:lpstr>
      <vt:lpstr>17) Kehrenbürger LICHTENBERG</vt:lpstr>
      <vt:lpstr>18) Kehrenbürger LICHTENBERG</vt:lpstr>
      <vt:lpstr>19) Kehrenbürger LICHTENBERG</vt:lpstr>
      <vt:lpstr>20) Kehrenbürger LICHTENBERG</vt:lpstr>
      <vt:lpstr>21) Kehrenbürger LICHTENBERG</vt:lpstr>
      <vt:lpstr>22) Kehrenbürger LICHTENBERG</vt:lpstr>
      <vt:lpstr>23) Kehrenbürger LICHTENBERG</vt:lpstr>
      <vt:lpstr>24) Kehrenbürger LICHTENBERG</vt:lpstr>
      <vt:lpstr>25) Kehrenbürger LICHTENBERG</vt:lpstr>
      <vt:lpstr>26) Kehrenbürger LICHTENBERG</vt:lpstr>
      <vt:lpstr>27) Kehrenbürger LICHTENBERG</vt:lpstr>
      <vt:lpstr>28) Kehrenbürger LICHTENBERG</vt:lpstr>
      <vt:lpstr>29) Kehrenbürger Lichtenberg</vt:lpstr>
      <vt:lpstr>30) Kehrenbürger LICHTENBERG</vt:lpstr>
      <vt:lpstr>31) Kehrenbürger LICHTENBERG</vt:lpstr>
      <vt:lpstr>32) Kehrenbürger LICHTENBERG</vt:lpstr>
      <vt:lpstr>33) Kehrenbürger LICHTENBERG</vt:lpstr>
      <vt:lpstr>34) Kehrenbürger LICHTENBERG</vt:lpstr>
      <vt:lpstr>35) Kehrenbürger LICHTENBERG</vt:lpstr>
      <vt:lpstr>36) Kehrenbürger LICHTENBERG</vt:lpstr>
      <vt:lpstr>37) Kehrenbürger LICHTENBERG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Kehrenbürger LICHTENBERG</dc:title>
  <dc:creator>Albrecht Trübenbacher</dc:creator>
  <cp:lastModifiedBy>Albrecht Trübenbacher</cp:lastModifiedBy>
  <cp:revision>61</cp:revision>
  <dcterms:created xsi:type="dcterms:W3CDTF">2022-09-24T16:12:30Z</dcterms:created>
  <dcterms:modified xsi:type="dcterms:W3CDTF">2022-10-09T09:27:17Z</dcterms:modified>
</cp:coreProperties>
</file>